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9"/>
  </p:normalViewPr>
  <p:slideViewPr>
    <p:cSldViewPr snapToGrid="0" snapToObjects="1">
      <p:cViewPr varScale="1">
        <p:scale>
          <a:sx n="81" d="100"/>
          <a:sy n="81" d="100"/>
        </p:scale>
        <p:origin x="60" y="-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7/11/2022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7A1DD-2F4E-D34C-ADF2-7152EBEEE2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776" y="652126"/>
            <a:ext cx="9024396" cy="4401809"/>
          </a:xfrm>
        </p:spPr>
        <p:txBody>
          <a:bodyPr>
            <a:normAutofit fontScale="90000"/>
          </a:bodyPr>
          <a:lstStyle/>
          <a:p>
            <a:pPr algn="ctr"/>
            <a:br>
              <a:rPr lang="x-none" b="1" cap="none" dirty="0">
                <a:latin typeface="+mn-lt"/>
              </a:rPr>
            </a:br>
            <a:br>
              <a:rPr lang="x-none" cap="none" dirty="0">
                <a:latin typeface="+mn-lt"/>
              </a:rPr>
            </a:br>
            <a:br>
              <a:rPr lang="x-none" cap="none" dirty="0">
                <a:latin typeface="+mn-lt"/>
              </a:rPr>
            </a:br>
            <a:br>
              <a:rPr lang="x-none" cap="none" dirty="0">
                <a:latin typeface="+mn-lt"/>
              </a:rPr>
            </a:br>
            <a:br>
              <a:rPr lang="x-none" cap="none" dirty="0">
                <a:latin typeface="+mn-lt"/>
              </a:rPr>
            </a:br>
            <a:br>
              <a:rPr lang="x-none" cap="none" dirty="0">
                <a:latin typeface="+mn-lt"/>
              </a:rPr>
            </a:br>
            <a:br>
              <a:rPr lang="x-none" cap="none" dirty="0">
                <a:latin typeface="+mn-lt"/>
              </a:rPr>
            </a:br>
            <a:br>
              <a:rPr lang="x-none" cap="none" dirty="0">
                <a:latin typeface="+mn-lt"/>
              </a:rPr>
            </a:br>
            <a:endParaRPr lang="x-none" cap="none" dirty="0"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2E795F-6E1F-7949-8D08-6F5A0BF9EFBC}"/>
              </a:ext>
            </a:extLst>
          </p:cNvPr>
          <p:cNvSpPr txBox="1"/>
          <p:nvPr/>
        </p:nvSpPr>
        <p:spPr>
          <a:xfrm>
            <a:off x="4544854" y="124415"/>
            <a:ext cx="467039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200" b="1" dirty="0">
                <a:latin typeface="American Typewriter" panose="02090604020004020304" pitchFamily="18" charset="77"/>
              </a:rPr>
              <a:t>Bienvenue </a:t>
            </a:r>
            <a:r>
              <a:rPr lang="x-none" sz="5200" b="1" dirty="0">
                <a:latin typeface="American Typewriter" panose="02090604020004020304" pitchFamily="18" charset="77"/>
              </a:rPr>
              <a:t>!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E2363E-DA87-B54D-BB21-10D34C175157}"/>
              </a:ext>
            </a:extLst>
          </p:cNvPr>
          <p:cNvSpPr txBox="1"/>
          <p:nvPr/>
        </p:nvSpPr>
        <p:spPr>
          <a:xfrm>
            <a:off x="352110" y="872967"/>
            <a:ext cx="11839890" cy="6124754"/>
          </a:xfrm>
          <a:prstGeom prst="rect">
            <a:avLst/>
          </a:prstGeom>
          <a:noFill/>
          <a:effectLst>
            <a:reflection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x-none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r>
              <a:rPr lang="fr-FR" sz="5200" b="1" dirty="0">
                <a:solidFill>
                  <a:srgbClr val="FF0000"/>
                </a:solidFill>
                <a:latin typeface="American Typewriter" panose="02090604020004020304" pitchFamily="18" charset="77"/>
              </a:rPr>
              <a:t>Le temps de déguster</a:t>
            </a:r>
            <a:r>
              <a:rPr lang="x-none" sz="5200" b="1" dirty="0">
                <a:solidFill>
                  <a:srgbClr val="FF0000"/>
                </a:solidFill>
                <a:latin typeface="American Typewriter" panose="02090604020004020304" pitchFamily="18" charset="77"/>
              </a:rPr>
              <a:t>…                  </a:t>
            </a:r>
            <a:br>
              <a:rPr lang="fr-FR" sz="5200" b="1" dirty="0">
                <a:solidFill>
                  <a:srgbClr val="FF0000"/>
                </a:solidFill>
                <a:latin typeface="American Typewriter" panose="02090604020004020304" pitchFamily="18" charset="77"/>
              </a:rPr>
            </a:br>
            <a:r>
              <a:rPr lang="fr-FR" sz="5200" b="1" dirty="0">
                <a:solidFill>
                  <a:srgbClr val="FF0000"/>
                </a:solidFill>
                <a:latin typeface="American Typewriter" panose="02090604020004020304" pitchFamily="18" charset="77"/>
              </a:rPr>
              <a:t>et de s’installer</a:t>
            </a:r>
            <a:endParaRPr lang="x-none" sz="52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x-none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x-none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x-none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x-none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x-none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9CB205-7FB5-9D46-AEB6-BCED2A63D41D}"/>
              </a:ext>
            </a:extLst>
          </p:cNvPr>
          <p:cNvSpPr txBox="1"/>
          <p:nvPr/>
        </p:nvSpPr>
        <p:spPr>
          <a:xfrm>
            <a:off x="2206172" y="5216806"/>
            <a:ext cx="724262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200" b="1">
                <a:solidFill>
                  <a:srgbClr val="FF0000"/>
                </a:solidFill>
                <a:latin typeface="American Typewriter" panose="02090604020004020304" pitchFamily="18" charset="77"/>
              </a:rPr>
              <a:t>C’est </a:t>
            </a:r>
            <a:r>
              <a:rPr lang="fr-FR" sz="5200" b="1" dirty="0">
                <a:solidFill>
                  <a:srgbClr val="FF0000"/>
                </a:solidFill>
                <a:latin typeface="American Typewriter" panose="02090604020004020304" pitchFamily="18" charset="77"/>
              </a:rPr>
              <a:t>parti !</a:t>
            </a:r>
            <a:endParaRPr lang="x-none" sz="52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3856863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22</TotalTime>
  <Words>22</Words>
  <Application>Microsoft Office PowerPoint</Application>
  <PresentationFormat>Grand écran</PresentationFormat>
  <Paragraphs>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American Typewriter</vt:lpstr>
      <vt:lpstr>Arial</vt:lpstr>
      <vt:lpstr>Calibri</vt:lpstr>
      <vt:lpstr>Calibri Light</vt:lpstr>
      <vt:lpstr>Celestial</vt:lpstr>
      <vt:lpstr> 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</dc:title>
  <dc:creator>Ivana Roagna</dc:creator>
  <cp:lastModifiedBy>User</cp:lastModifiedBy>
  <cp:revision>7</cp:revision>
  <dcterms:created xsi:type="dcterms:W3CDTF">2021-04-15T06:31:27Z</dcterms:created>
  <dcterms:modified xsi:type="dcterms:W3CDTF">2022-07-11T08:12:24Z</dcterms:modified>
</cp:coreProperties>
</file>